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3320713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419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6"/>
    <p:restoredTop sz="94745"/>
  </p:normalViewPr>
  <p:slideViewPr>
    <p:cSldViewPr snapToGrid="0" snapToObjects="1" showGuides="1">
      <p:cViewPr varScale="1">
        <p:scale>
          <a:sx n="46" d="100"/>
          <a:sy n="46" d="100"/>
        </p:scale>
        <p:origin x="192" y="1288"/>
      </p:cViewPr>
      <p:guideLst>
        <p:guide orient="horz" pos="2160"/>
        <p:guide pos="41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65089" y="1122363"/>
            <a:ext cx="9990535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65089" y="3602038"/>
            <a:ext cx="9990535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92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814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32635" y="365125"/>
            <a:ext cx="2872279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5799" y="365125"/>
            <a:ext cx="8450327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03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48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8861" y="1709739"/>
            <a:ext cx="1148911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8861" y="4589464"/>
            <a:ext cx="1148911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213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5799" y="1825625"/>
            <a:ext cx="5661303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43611" y="1825625"/>
            <a:ext cx="5661303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201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534" y="365126"/>
            <a:ext cx="11489115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7535" y="1681163"/>
            <a:ext cx="563528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7535" y="2505075"/>
            <a:ext cx="5635285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43611" y="1681163"/>
            <a:ext cx="566303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43611" y="2505075"/>
            <a:ext cx="566303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433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705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944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535" y="457200"/>
            <a:ext cx="429627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3038" y="987426"/>
            <a:ext cx="674361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535" y="2057400"/>
            <a:ext cx="429627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093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535" y="457200"/>
            <a:ext cx="429627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63038" y="987426"/>
            <a:ext cx="6743611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535" y="2057400"/>
            <a:ext cx="429627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177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5799" y="365126"/>
            <a:ext cx="1148911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5799" y="1825625"/>
            <a:ext cx="1148911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5799" y="6356351"/>
            <a:ext cx="29971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641F03-E86A-FA4D-A003-A7494A8C105D}" type="datetimeFigureOut">
              <a:rPr lang="en-US" smtClean="0"/>
              <a:t>4/2/18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12486" y="6356351"/>
            <a:ext cx="44957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07754" y="6356351"/>
            <a:ext cx="29971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FC5AF0-73C0-5545-BD05-FE63FAC03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618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608175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895" t="3031" r="4322" b="2597"/>
          <a:stretch/>
        </p:blipFill>
        <p:spPr>
          <a:xfrm>
            <a:off x="4906983" y="0"/>
            <a:ext cx="8413729" cy="686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018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Andreas Mock</dc:creator>
  <cp:lastModifiedBy>Andreas Mock</cp:lastModifiedBy>
  <cp:revision>4</cp:revision>
  <cp:lastPrinted>2018-04-02T17:00:23Z</cp:lastPrinted>
  <dcterms:created xsi:type="dcterms:W3CDTF">2018-03-25T11:34:41Z</dcterms:created>
  <dcterms:modified xsi:type="dcterms:W3CDTF">2018-04-02T17:02:13Z</dcterms:modified>
</cp:coreProperties>
</file>

<file path=docProps/thumbnail.jpeg>
</file>